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3" r:id="rId6"/>
    <p:sldId id="266" r:id="rId7"/>
    <p:sldId id="267" r:id="rId8"/>
    <p:sldId id="268" r:id="rId9"/>
    <p:sldId id="269" r:id="rId10"/>
    <p:sldId id="270" r:id="rId11"/>
    <p:sldId id="271"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2" d="100"/>
          <a:sy n="122" d="100"/>
        </p:scale>
        <p:origin x="-12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fr-FR" smtClean="0"/>
              <a:t>Cliquez et modifiez le titre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4/5/2017</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fr-FR" smtClean="0"/>
              <a:t>Cliquez et modifiez le titre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fr-FR" smtClean="0"/>
              <a:t>Cliquez et modifiez le titre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7C3F878-F5E8-489B-AC8A-64F2A7E22C28}"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‹N°›</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7" name="Date Placeholder 6"/>
          <p:cNvSpPr>
            <a:spLocks noGrp="1"/>
          </p:cNvSpPr>
          <p:nvPr>
            <p:ph type="dt" sz="half" idx="10"/>
          </p:nvPr>
        </p:nvSpPr>
        <p:spPr/>
        <p:txBody>
          <a:bodyPr/>
          <a:lstStyle/>
          <a:p>
            <a:fld id="{B7C3F878-F5E8-489B-AC8A-64F2A7E22C28}" type="datetimeFigureOut">
              <a:rPr lang="en-US" smtClean="0"/>
              <a:pPr/>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‹N°›</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fr-FR" smtClean="0"/>
              <a:t>Cliquez et modifiez le titre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4/5/2017</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fr-FR" smtClean="0"/>
              <a:t>Cliquez et modifiez le titre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4/5/2017</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4/5/2017</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G_5908.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7511" y="993847"/>
            <a:ext cx="7105040" cy="4871084"/>
          </a:xfrm>
          <a:prstGeom prst="rect">
            <a:avLst/>
          </a:prstGeom>
        </p:spPr>
      </p:pic>
      <p:sp>
        <p:nvSpPr>
          <p:cNvPr id="2" name="Titre 1"/>
          <p:cNvSpPr>
            <a:spLocks noGrp="1"/>
          </p:cNvSpPr>
          <p:nvPr>
            <p:ph type="ctrTitle"/>
          </p:nvPr>
        </p:nvSpPr>
        <p:spPr>
          <a:xfrm>
            <a:off x="3623232" y="64896"/>
            <a:ext cx="5723468" cy="1828090"/>
          </a:xfrm>
        </p:spPr>
        <p:txBody>
          <a:bodyPr/>
          <a:lstStyle/>
          <a:p>
            <a:r>
              <a:rPr lang="fr-FR" b="1" dirty="0" smtClean="0">
                <a:solidFill>
                  <a:schemeClr val="bg2">
                    <a:lumMod val="25000"/>
                  </a:schemeClr>
                </a:solidFill>
              </a:rPr>
              <a:t>Jean ZAY</a:t>
            </a:r>
            <a:endParaRPr lang="fr-FR" b="1" dirty="0">
              <a:solidFill>
                <a:schemeClr val="bg2">
                  <a:lumMod val="25000"/>
                </a:schemeClr>
              </a:solidFill>
            </a:endParaRPr>
          </a:p>
        </p:txBody>
      </p:sp>
      <p:sp>
        <p:nvSpPr>
          <p:cNvPr id="5" name="ZoneTexte 4"/>
          <p:cNvSpPr txBox="1"/>
          <p:nvPr/>
        </p:nvSpPr>
        <p:spPr>
          <a:xfrm>
            <a:off x="901964" y="5134866"/>
            <a:ext cx="4657136" cy="646331"/>
          </a:xfrm>
          <a:prstGeom prst="rect">
            <a:avLst/>
          </a:prstGeom>
          <a:noFill/>
        </p:spPr>
        <p:txBody>
          <a:bodyPr wrap="square" rtlCol="0">
            <a:spAutoFit/>
          </a:bodyPr>
          <a:lstStyle/>
          <a:p>
            <a:r>
              <a:rPr lang="fr-FR" dirty="0" smtClean="0">
                <a:solidFill>
                  <a:schemeClr val="bg1"/>
                </a:solidFill>
              </a:rPr>
              <a:t>Sources: </a:t>
            </a:r>
            <a:r>
              <a:rPr lang="fr-FR" dirty="0" err="1" smtClean="0">
                <a:solidFill>
                  <a:schemeClr val="bg1"/>
                </a:solidFill>
              </a:rPr>
              <a:t>Wikipedia</a:t>
            </a:r>
            <a:r>
              <a:rPr lang="fr-FR" dirty="0" smtClean="0">
                <a:solidFill>
                  <a:schemeClr val="bg1"/>
                </a:solidFill>
              </a:rPr>
              <a:t> et L’affaire Jean Zay « la république assassinée » de Gérard Boulanger</a:t>
            </a:r>
            <a:endParaRPr lang="fr-FR" dirty="0">
              <a:solidFill>
                <a:schemeClr val="bg1"/>
              </a:solidFill>
            </a:endParaRPr>
          </a:p>
        </p:txBody>
      </p:sp>
    </p:spTree>
    <p:extLst>
      <p:ext uri="{BB962C8B-B14F-4D97-AF65-F5344CB8AC3E}">
        <p14:creationId xmlns:p14="http://schemas.microsoft.com/office/powerpoint/2010/main" xmlns="" val="2326603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302242"/>
            <a:ext cx="6965245" cy="1202485"/>
          </a:xfrm>
        </p:spPr>
        <p:txBody>
          <a:bodyPr/>
          <a:lstStyle/>
          <a:p>
            <a:r>
              <a:rPr lang="fr-FR" dirty="0" smtClean="0"/>
              <a:t>Son assassinat</a:t>
            </a:r>
            <a:endParaRPr lang="fr-FR" dirty="0"/>
          </a:p>
        </p:txBody>
      </p:sp>
      <p:sp>
        <p:nvSpPr>
          <p:cNvPr id="3" name="Espace réservé du contenu 2"/>
          <p:cNvSpPr>
            <a:spLocks noGrp="1"/>
          </p:cNvSpPr>
          <p:nvPr>
            <p:ph idx="1"/>
          </p:nvPr>
        </p:nvSpPr>
        <p:spPr>
          <a:xfrm>
            <a:off x="1463040" y="1364652"/>
            <a:ext cx="6196405" cy="2408283"/>
          </a:xfrm>
        </p:spPr>
        <p:txBody>
          <a:bodyPr>
            <a:normAutofit fontScale="70000" lnSpcReduction="20000"/>
          </a:bodyPr>
          <a:lstStyle/>
          <a:p>
            <a:pPr algn="just"/>
            <a:r>
              <a:rPr lang="fr-FR" dirty="0" smtClean="0"/>
              <a:t>Le 20 juin 1944, trois miliciens viennent le chercher dans sa prison et lui font croire qu’il sera transféré dans une autre prison</a:t>
            </a:r>
          </a:p>
          <a:p>
            <a:pPr algn="just"/>
            <a:r>
              <a:rPr lang="fr-FR" dirty="0" smtClean="0"/>
              <a:t>Charles </a:t>
            </a:r>
            <a:r>
              <a:rPr lang="fr-FR" dirty="0" err="1" smtClean="0"/>
              <a:t>Develle</a:t>
            </a:r>
            <a:r>
              <a:rPr lang="fr-FR" dirty="0" smtClean="0"/>
              <a:t> abat Jean Zay au fond d’un bois. Pour que son corps ne soit pas reconnu, les tueurs le déshabille, lui ôtent son alliance et jettent son corps dans une crevasse le puits de diable. Ils lancent quelques grenades pour cacher le corps par des éboulis. Son assassin est libéré après deux </a:t>
            </a:r>
            <a:r>
              <a:rPr lang="fr-FR" dirty="0" smtClean="0"/>
              <a:t>ans </a:t>
            </a:r>
            <a:r>
              <a:rPr lang="fr-FR" dirty="0" smtClean="0"/>
              <a:t>de prison</a:t>
            </a:r>
            <a:endParaRPr lang="fr-FR" dirty="0"/>
          </a:p>
        </p:txBody>
      </p:sp>
      <p:pic>
        <p:nvPicPr>
          <p:cNvPr id="4" name="Espace réservé du contenu 5"/>
          <p:cNvPicPr>
            <a:picLocks noChangeAspect="1"/>
          </p:cNvPicPr>
          <p:nvPr/>
        </p:nvPicPr>
        <p:blipFill>
          <a:blip r:embed="rId2" cstate="print"/>
          <a:srcRect l="7371" r="7371"/>
          <a:stretch>
            <a:fillRect/>
          </a:stretch>
        </p:blipFill>
        <p:spPr>
          <a:xfrm>
            <a:off x="1463040" y="3772935"/>
            <a:ext cx="6196405" cy="2466212"/>
          </a:xfrm>
          <a:prstGeom prst="rect">
            <a:avLst/>
          </a:prstGeom>
        </p:spPr>
      </p:pic>
    </p:spTree>
    <p:extLst>
      <p:ext uri="{BB962C8B-B14F-4D97-AF65-F5344CB8AC3E}">
        <p14:creationId xmlns:p14="http://schemas.microsoft.com/office/powerpoint/2010/main" xmlns="" val="2524188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réhabilitation</a:t>
            </a:r>
            <a:endParaRPr lang="fr-FR" dirty="0"/>
          </a:p>
        </p:txBody>
      </p:sp>
      <p:sp>
        <p:nvSpPr>
          <p:cNvPr id="3" name="Espace réservé du contenu 2"/>
          <p:cNvSpPr>
            <a:spLocks noGrp="1"/>
          </p:cNvSpPr>
          <p:nvPr>
            <p:ph idx="1"/>
          </p:nvPr>
        </p:nvSpPr>
        <p:spPr/>
        <p:txBody>
          <a:bodyPr/>
          <a:lstStyle/>
          <a:p>
            <a:r>
              <a:rPr lang="fr-FR" dirty="0" smtClean="0"/>
              <a:t>Le 5 juillet 1945, le tribunal de Riom constate que Jean Zay avait été condamné à tort et le réhabilite</a:t>
            </a:r>
            <a:endParaRPr lang="fr-FR" dirty="0"/>
          </a:p>
        </p:txBody>
      </p:sp>
    </p:spTree>
    <p:extLst>
      <p:ext uri="{BB962C8B-B14F-4D97-AF65-F5344CB8AC3E}">
        <p14:creationId xmlns:p14="http://schemas.microsoft.com/office/powerpoint/2010/main" xmlns="" val="424655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transfert au Panthéon</a:t>
            </a:r>
            <a:endParaRPr lang="fr-FR" dirty="0"/>
          </a:p>
        </p:txBody>
      </p:sp>
      <p:pic>
        <p:nvPicPr>
          <p:cNvPr id="4" name="Espace réservé du contenu 3"/>
          <p:cNvPicPr>
            <a:picLocks noGrp="1" noChangeAspect="1"/>
          </p:cNvPicPr>
          <p:nvPr>
            <p:ph idx="1"/>
          </p:nvPr>
        </p:nvPicPr>
        <p:blipFill>
          <a:blip r:embed="rId2" cstate="print"/>
          <a:srcRect t="-20882" b="-20882"/>
          <a:stretch>
            <a:fillRect/>
          </a:stretch>
        </p:blipFill>
        <p:spPr>
          <a:xfrm>
            <a:off x="1095024" y="3625699"/>
            <a:ext cx="6564422" cy="2097369"/>
          </a:xfrm>
        </p:spPr>
      </p:pic>
      <p:sp>
        <p:nvSpPr>
          <p:cNvPr id="6" name="ZoneTexte 5"/>
          <p:cNvSpPr txBox="1"/>
          <p:nvPr/>
        </p:nvSpPr>
        <p:spPr>
          <a:xfrm>
            <a:off x="1159677" y="2318969"/>
            <a:ext cx="6444544" cy="830997"/>
          </a:xfrm>
          <a:prstGeom prst="rect">
            <a:avLst/>
          </a:prstGeom>
          <a:noFill/>
        </p:spPr>
        <p:txBody>
          <a:bodyPr wrap="square" rtlCol="0">
            <a:spAutoFit/>
          </a:bodyPr>
          <a:lstStyle/>
          <a:p>
            <a:r>
              <a:rPr lang="fr-FR" sz="2400" dirty="0" smtClean="0"/>
              <a:t>Le 26 mai 2015 ces cendres ont été mises au Panthéon avec trois autres résistants </a:t>
            </a:r>
            <a:endParaRPr lang="fr-FR" sz="2400" dirty="0"/>
          </a:p>
        </p:txBody>
      </p:sp>
    </p:spTree>
    <p:extLst>
      <p:ext uri="{BB962C8B-B14F-4D97-AF65-F5344CB8AC3E}">
        <p14:creationId xmlns:p14="http://schemas.microsoft.com/office/powerpoint/2010/main" xmlns="" val="3560268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lstStyle/>
          <a:p>
            <a:r>
              <a:rPr lang="fr-FR" dirty="0" smtClean="0"/>
              <a:t>Jean Zay est un avocat et homme politique Français né à Orléans et mort assassiné par la Milice à Molles</a:t>
            </a:r>
          </a:p>
          <a:p>
            <a:pPr marL="0" indent="0">
              <a:buNone/>
            </a:pPr>
            <a:endParaRPr lang="fr-FR" dirty="0"/>
          </a:p>
        </p:txBody>
      </p:sp>
    </p:spTree>
    <p:extLst>
      <p:ext uri="{BB962C8B-B14F-4D97-AF65-F5344CB8AC3E}">
        <p14:creationId xmlns:p14="http://schemas.microsoft.com/office/powerpoint/2010/main" xmlns="" val="729838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2983" y="412672"/>
            <a:ext cx="6965245" cy="1202485"/>
          </a:xfrm>
        </p:spPr>
        <p:txBody>
          <a:bodyPr/>
          <a:lstStyle/>
          <a:p>
            <a:r>
              <a:rPr lang="fr-FR" dirty="0" smtClean="0"/>
              <a:t>Description</a:t>
            </a:r>
            <a:endParaRPr lang="fr-FR" dirty="0"/>
          </a:p>
        </p:txBody>
      </p:sp>
      <p:sp>
        <p:nvSpPr>
          <p:cNvPr id="3" name="Espace réservé du contenu 2"/>
          <p:cNvSpPr>
            <a:spLocks noGrp="1"/>
          </p:cNvSpPr>
          <p:nvPr>
            <p:ph idx="1"/>
          </p:nvPr>
        </p:nvSpPr>
        <p:spPr>
          <a:xfrm>
            <a:off x="920383" y="2119257"/>
            <a:ext cx="3681530" cy="3603812"/>
          </a:xfrm>
        </p:spPr>
        <p:txBody>
          <a:bodyPr>
            <a:normAutofit/>
          </a:bodyPr>
          <a:lstStyle/>
          <a:p>
            <a:pPr marL="0" indent="0">
              <a:buNone/>
            </a:pPr>
            <a:r>
              <a:rPr lang="fr-FR" dirty="0" smtClean="0"/>
              <a:t>Il est né à Orléans le 6 août  1904 et il est mort le 20 juin 1944 à l’âge de 40 ans</a:t>
            </a:r>
          </a:p>
          <a:p>
            <a:pPr marL="0" indent="0">
              <a:buNone/>
            </a:pPr>
            <a:r>
              <a:rPr lang="fr-FR" dirty="0" smtClean="0"/>
              <a:t>Sa femme s’appelle </a:t>
            </a:r>
            <a:r>
              <a:rPr lang="fr-FR" dirty="0" smtClean="0"/>
              <a:t>Madeleine </a:t>
            </a:r>
            <a:r>
              <a:rPr lang="fr-FR" dirty="0" smtClean="0"/>
              <a:t>Zay</a:t>
            </a:r>
          </a:p>
          <a:p>
            <a:pPr marL="0" indent="0">
              <a:buNone/>
            </a:pPr>
            <a:r>
              <a:rPr lang="fr-FR" dirty="0" smtClean="0"/>
              <a:t>Ils ont eu deux filles Catherine Martin-Zay et Hélène Mouchard-Zay</a:t>
            </a:r>
            <a:endParaRPr lang="fr-FR" dirty="0"/>
          </a:p>
        </p:txBody>
      </p:sp>
      <p:pic>
        <p:nvPicPr>
          <p:cNvPr id="4" name="Image 3" descr="IMG_592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49174" y="1625764"/>
            <a:ext cx="3518543" cy="2423239"/>
          </a:xfrm>
          <a:prstGeom prst="rect">
            <a:avLst/>
          </a:prstGeom>
        </p:spPr>
      </p:pic>
      <p:pic>
        <p:nvPicPr>
          <p:cNvPr id="5" name="Espace réservé du contenu 3"/>
          <p:cNvPicPr>
            <a:picLocks noChangeAspect="1"/>
          </p:cNvPicPr>
          <p:nvPr/>
        </p:nvPicPr>
        <p:blipFill>
          <a:blip r:embed="rId3" cstate="print"/>
          <a:srcRect t="11176" b="11176"/>
          <a:stretch>
            <a:fillRect/>
          </a:stretch>
        </p:blipFill>
        <p:spPr>
          <a:xfrm>
            <a:off x="4749173" y="4251454"/>
            <a:ext cx="3518543" cy="2023752"/>
          </a:xfrm>
          <a:prstGeom prst="rect">
            <a:avLst/>
          </a:prstGeom>
        </p:spPr>
      </p:pic>
    </p:spTree>
    <p:extLst>
      <p:ext uri="{BB962C8B-B14F-4D97-AF65-F5344CB8AC3E}">
        <p14:creationId xmlns:p14="http://schemas.microsoft.com/office/powerpoint/2010/main" xmlns="" val="3939885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actions de Jean Zay</a:t>
            </a:r>
            <a:endParaRPr lang="fr-FR" dirty="0"/>
          </a:p>
        </p:txBody>
      </p:sp>
      <p:sp>
        <p:nvSpPr>
          <p:cNvPr id="3" name="Espace réservé du contenu 2"/>
          <p:cNvSpPr>
            <a:spLocks noGrp="1"/>
          </p:cNvSpPr>
          <p:nvPr>
            <p:ph idx="1"/>
          </p:nvPr>
        </p:nvSpPr>
        <p:spPr/>
        <p:txBody>
          <a:bodyPr/>
          <a:lstStyle/>
          <a:p>
            <a:r>
              <a:rPr lang="fr-FR" dirty="0" smtClean="0"/>
              <a:t>Jean Zay a été nommé ministre  de l’Education Nationale et des Beaux arts du Front Populaire à l’âge de 32 ans</a:t>
            </a:r>
          </a:p>
        </p:txBody>
      </p:sp>
      <p:pic>
        <p:nvPicPr>
          <p:cNvPr id="5" name="Image 4"/>
          <p:cNvPicPr>
            <a:picLocks noChangeAspect="1"/>
          </p:cNvPicPr>
          <p:nvPr/>
        </p:nvPicPr>
        <p:blipFill>
          <a:blip r:embed="rId2" cstate="print"/>
          <a:stretch>
            <a:fillRect/>
          </a:stretch>
        </p:blipFill>
        <p:spPr>
          <a:xfrm>
            <a:off x="2781300" y="3684747"/>
            <a:ext cx="3568700" cy="2286000"/>
          </a:xfrm>
          <a:prstGeom prst="rect">
            <a:avLst/>
          </a:prstGeom>
        </p:spPr>
      </p:pic>
    </p:spTree>
    <p:extLst>
      <p:ext uri="{BB962C8B-B14F-4D97-AF65-F5344CB8AC3E}">
        <p14:creationId xmlns:p14="http://schemas.microsoft.com/office/powerpoint/2010/main" xmlns="" val="1333527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actions de Jean Zay</a:t>
            </a:r>
            <a:endParaRPr lang="fr-FR" dirty="0"/>
          </a:p>
        </p:txBody>
      </p:sp>
      <p:sp>
        <p:nvSpPr>
          <p:cNvPr id="3" name="Espace réservé du contenu 2"/>
          <p:cNvSpPr>
            <a:spLocks noGrp="1"/>
          </p:cNvSpPr>
          <p:nvPr>
            <p:ph idx="1"/>
          </p:nvPr>
        </p:nvSpPr>
        <p:spPr/>
        <p:txBody>
          <a:bodyPr/>
          <a:lstStyle/>
          <a:p>
            <a:r>
              <a:rPr lang="fr-FR" dirty="0" smtClean="0"/>
              <a:t>Grâce à lui, on a des musées, des théâtres, des Bibliobus.</a:t>
            </a:r>
            <a:endParaRPr lang="fr-FR" dirty="0"/>
          </a:p>
        </p:txBody>
      </p:sp>
      <p:pic>
        <p:nvPicPr>
          <p:cNvPr id="4" name="Espace réservé du contenu 3"/>
          <p:cNvPicPr>
            <a:picLocks noChangeAspect="1"/>
          </p:cNvPicPr>
          <p:nvPr/>
        </p:nvPicPr>
        <p:blipFill>
          <a:blip r:embed="rId2" cstate="print"/>
          <a:srcRect t="9805" b="9805"/>
          <a:stretch>
            <a:fillRect/>
          </a:stretch>
        </p:blipFill>
        <p:spPr>
          <a:xfrm>
            <a:off x="6037711" y="3496866"/>
            <a:ext cx="2319365" cy="2355037"/>
          </a:xfrm>
          <a:prstGeom prst="rect">
            <a:avLst/>
          </a:prstGeom>
        </p:spPr>
      </p:pic>
      <p:pic>
        <p:nvPicPr>
          <p:cNvPr id="5" name="Image 4"/>
          <p:cNvPicPr>
            <a:picLocks noChangeAspect="1"/>
          </p:cNvPicPr>
          <p:nvPr/>
        </p:nvPicPr>
        <p:blipFill>
          <a:blip r:embed="rId3" cstate="print"/>
          <a:stretch>
            <a:fillRect/>
          </a:stretch>
        </p:blipFill>
        <p:spPr>
          <a:xfrm>
            <a:off x="1095023" y="3496866"/>
            <a:ext cx="2482004" cy="2324100"/>
          </a:xfrm>
          <a:prstGeom prst="rect">
            <a:avLst/>
          </a:prstGeom>
        </p:spPr>
      </p:pic>
      <p:pic>
        <p:nvPicPr>
          <p:cNvPr id="6" name="Image 5"/>
          <p:cNvPicPr>
            <a:picLocks noChangeAspect="1"/>
          </p:cNvPicPr>
          <p:nvPr/>
        </p:nvPicPr>
        <p:blipFill>
          <a:blip r:embed="rId4" cstate="print"/>
          <a:stretch>
            <a:fillRect/>
          </a:stretch>
        </p:blipFill>
        <p:spPr>
          <a:xfrm>
            <a:off x="3828791" y="3496866"/>
            <a:ext cx="2098472" cy="2342505"/>
          </a:xfrm>
          <a:prstGeom prst="rect">
            <a:avLst/>
          </a:prstGeom>
        </p:spPr>
      </p:pic>
    </p:spTree>
    <p:extLst>
      <p:ext uri="{BB962C8B-B14F-4D97-AF65-F5344CB8AC3E}">
        <p14:creationId xmlns:p14="http://schemas.microsoft.com/office/powerpoint/2010/main" xmlns="" val="1883514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412672"/>
            <a:ext cx="6965245" cy="1202485"/>
          </a:xfrm>
        </p:spPr>
        <p:txBody>
          <a:bodyPr/>
          <a:lstStyle/>
          <a:p>
            <a:r>
              <a:rPr lang="fr-FR" dirty="0" smtClean="0"/>
              <a:t>Les actions de Jean Zay</a:t>
            </a:r>
            <a:endParaRPr lang="fr-FR" dirty="0"/>
          </a:p>
        </p:txBody>
      </p:sp>
      <p:sp>
        <p:nvSpPr>
          <p:cNvPr id="3" name="Espace réservé du contenu 2"/>
          <p:cNvSpPr>
            <a:spLocks noGrp="1"/>
          </p:cNvSpPr>
          <p:nvPr>
            <p:ph idx="1"/>
          </p:nvPr>
        </p:nvSpPr>
        <p:spPr>
          <a:xfrm>
            <a:off x="1463040" y="1567107"/>
            <a:ext cx="6196405" cy="3603812"/>
          </a:xfrm>
        </p:spPr>
        <p:txBody>
          <a:bodyPr/>
          <a:lstStyle/>
          <a:p>
            <a:r>
              <a:rPr lang="fr-FR" dirty="0" smtClean="0"/>
              <a:t>Grâce à lui, on a aussi le Festival de Cannes et le </a:t>
            </a:r>
            <a:r>
              <a:rPr lang="fr-FR" dirty="0"/>
              <a:t>c</a:t>
            </a:r>
            <a:r>
              <a:rPr lang="fr-FR" dirty="0" smtClean="0"/>
              <a:t>entre national de la recherche scientifique</a:t>
            </a:r>
          </a:p>
          <a:p>
            <a:r>
              <a:rPr lang="fr-FR" dirty="0" smtClean="0"/>
              <a:t>Le premier festival de Cannes en septembre 1939 a du être annulé à cause du déclenchement de la deuxième guerre mondiale</a:t>
            </a:r>
            <a:endParaRPr lang="fr-FR" dirty="0"/>
          </a:p>
        </p:txBody>
      </p:sp>
      <p:pic>
        <p:nvPicPr>
          <p:cNvPr id="7" name="Image 6"/>
          <p:cNvPicPr>
            <a:picLocks noChangeAspect="1"/>
          </p:cNvPicPr>
          <p:nvPr/>
        </p:nvPicPr>
        <p:blipFill>
          <a:blip r:embed="rId2" cstate="print"/>
          <a:stretch>
            <a:fillRect/>
          </a:stretch>
        </p:blipFill>
        <p:spPr>
          <a:xfrm>
            <a:off x="5411848" y="4159430"/>
            <a:ext cx="2648419" cy="2116525"/>
          </a:xfrm>
          <a:prstGeom prst="rect">
            <a:avLst/>
          </a:prstGeom>
        </p:spPr>
      </p:pic>
      <p:pic>
        <p:nvPicPr>
          <p:cNvPr id="8" name="Image 7"/>
          <p:cNvPicPr>
            <a:picLocks noChangeAspect="1"/>
          </p:cNvPicPr>
          <p:nvPr/>
        </p:nvPicPr>
        <p:blipFill>
          <a:blip r:embed="rId3" cstate="print"/>
          <a:stretch>
            <a:fillRect/>
          </a:stretch>
        </p:blipFill>
        <p:spPr>
          <a:xfrm>
            <a:off x="1522007" y="4509118"/>
            <a:ext cx="2472453" cy="1635220"/>
          </a:xfrm>
          <a:prstGeom prst="rect">
            <a:avLst/>
          </a:prstGeom>
        </p:spPr>
      </p:pic>
    </p:spTree>
    <p:extLst>
      <p:ext uri="{BB962C8B-B14F-4D97-AF65-F5344CB8AC3E}">
        <p14:creationId xmlns:p14="http://schemas.microsoft.com/office/powerpoint/2010/main" xmlns="" val="1977534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412672"/>
            <a:ext cx="6965245" cy="1202485"/>
          </a:xfrm>
        </p:spPr>
        <p:txBody>
          <a:bodyPr/>
          <a:lstStyle/>
          <a:p>
            <a:r>
              <a:rPr lang="fr-FR" dirty="0" smtClean="0"/>
              <a:t>Les actions de Jean Zay</a:t>
            </a:r>
            <a:endParaRPr lang="fr-FR" dirty="0"/>
          </a:p>
        </p:txBody>
      </p:sp>
      <p:sp>
        <p:nvSpPr>
          <p:cNvPr id="4" name="Espace réservé du contenu 3"/>
          <p:cNvSpPr>
            <a:spLocks noGrp="1"/>
          </p:cNvSpPr>
          <p:nvPr>
            <p:ph idx="1"/>
          </p:nvPr>
        </p:nvSpPr>
        <p:spPr>
          <a:xfrm>
            <a:off x="1095023" y="1751166"/>
            <a:ext cx="6196405" cy="3603812"/>
          </a:xfrm>
        </p:spPr>
        <p:txBody>
          <a:bodyPr/>
          <a:lstStyle/>
          <a:p>
            <a:r>
              <a:rPr lang="fr-FR" dirty="0" smtClean="0"/>
              <a:t>Jean </a:t>
            </a:r>
            <a:r>
              <a:rPr lang="fr-FR" dirty="0" smtClean="0"/>
              <a:t>Zay </a:t>
            </a:r>
            <a:r>
              <a:rPr lang="fr-FR" dirty="0" smtClean="0"/>
              <a:t>est parti au Maroc pour continuer sa lutte contre les nazis . Il a embarqué à bord du </a:t>
            </a:r>
            <a:r>
              <a:rPr lang="fr-FR" dirty="0" smtClean="0"/>
              <a:t>« MASSILIA «  </a:t>
            </a:r>
            <a:r>
              <a:rPr lang="fr-FR" dirty="0" smtClean="0"/>
              <a:t>pour le Maroc .</a:t>
            </a:r>
            <a:endParaRPr lang="fr-FR" dirty="0"/>
          </a:p>
        </p:txBody>
      </p:sp>
      <p:pic>
        <p:nvPicPr>
          <p:cNvPr id="9" name="Espace réservé du contenu 3"/>
          <p:cNvPicPr>
            <a:picLocks noChangeAspect="1"/>
          </p:cNvPicPr>
          <p:nvPr/>
        </p:nvPicPr>
        <p:blipFill>
          <a:blip r:embed="rId2" cstate="print"/>
          <a:srcRect t="9805" b="9805"/>
          <a:stretch>
            <a:fillRect/>
          </a:stretch>
        </p:blipFill>
        <p:spPr>
          <a:xfrm>
            <a:off x="1785543" y="2999943"/>
            <a:ext cx="4675541" cy="2962396"/>
          </a:xfrm>
          <a:prstGeom prst="rect">
            <a:avLst/>
          </a:prstGeom>
        </p:spPr>
      </p:pic>
      <p:sp>
        <p:nvSpPr>
          <p:cNvPr id="5" name="ZoneTexte 4"/>
          <p:cNvSpPr txBox="1"/>
          <p:nvPr/>
        </p:nvSpPr>
        <p:spPr>
          <a:xfrm>
            <a:off x="7768028" y="3533676"/>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xmlns="" val="3669850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412672"/>
            <a:ext cx="6965245" cy="1202485"/>
          </a:xfrm>
        </p:spPr>
        <p:txBody>
          <a:bodyPr/>
          <a:lstStyle/>
          <a:p>
            <a:r>
              <a:rPr lang="fr-FR" dirty="0" smtClean="0"/>
              <a:t>Les actions de Jean Zay</a:t>
            </a:r>
            <a:endParaRPr lang="fr-FR" dirty="0"/>
          </a:p>
        </p:txBody>
      </p:sp>
      <p:sp>
        <p:nvSpPr>
          <p:cNvPr id="4" name="Espace réservé du contenu 3"/>
          <p:cNvSpPr>
            <a:spLocks noGrp="1"/>
          </p:cNvSpPr>
          <p:nvPr>
            <p:ph idx="1"/>
          </p:nvPr>
        </p:nvSpPr>
        <p:spPr>
          <a:xfrm>
            <a:off x="1095023" y="1751166"/>
            <a:ext cx="6196405" cy="3603812"/>
          </a:xfrm>
        </p:spPr>
        <p:txBody>
          <a:bodyPr/>
          <a:lstStyle/>
          <a:p>
            <a:r>
              <a:rPr lang="fr-FR" dirty="0"/>
              <a:t> </a:t>
            </a:r>
            <a:r>
              <a:rPr lang="fr-FR" dirty="0" smtClean="0"/>
              <a:t>Au Maroc, il est arrêté par la police du Maréchal Pétain et est renvoyé en France où il est condamné à la déportation à vie</a:t>
            </a:r>
            <a:endParaRPr lang="fr-FR" dirty="0"/>
          </a:p>
        </p:txBody>
      </p:sp>
      <p:pic>
        <p:nvPicPr>
          <p:cNvPr id="10" name="Image 9"/>
          <p:cNvPicPr>
            <a:picLocks noChangeAspect="1"/>
          </p:cNvPicPr>
          <p:nvPr/>
        </p:nvPicPr>
        <p:blipFill>
          <a:blip r:embed="rId2" cstate="print"/>
          <a:stretch>
            <a:fillRect/>
          </a:stretch>
        </p:blipFill>
        <p:spPr>
          <a:xfrm>
            <a:off x="853358" y="3136446"/>
            <a:ext cx="3286080" cy="2374187"/>
          </a:xfrm>
          <a:prstGeom prst="rect">
            <a:avLst/>
          </a:prstGeom>
        </p:spPr>
      </p:pic>
      <p:pic>
        <p:nvPicPr>
          <p:cNvPr id="3" name="Image 2"/>
          <p:cNvPicPr>
            <a:picLocks noChangeAspect="1"/>
          </p:cNvPicPr>
          <p:nvPr/>
        </p:nvPicPr>
        <p:blipFill>
          <a:blip r:embed="rId3" cstate="print"/>
          <a:stretch>
            <a:fillRect/>
          </a:stretch>
        </p:blipFill>
        <p:spPr>
          <a:xfrm>
            <a:off x="4139438" y="3224633"/>
            <a:ext cx="3568700" cy="2286000"/>
          </a:xfrm>
          <a:prstGeom prst="rect">
            <a:avLst/>
          </a:prstGeom>
        </p:spPr>
      </p:pic>
    </p:spTree>
    <p:extLst>
      <p:ext uri="{BB962C8B-B14F-4D97-AF65-F5344CB8AC3E}">
        <p14:creationId xmlns:p14="http://schemas.microsoft.com/office/powerpoint/2010/main" xmlns="" val="1909492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023" y="357457"/>
            <a:ext cx="6965245" cy="1202485"/>
          </a:xfrm>
        </p:spPr>
        <p:txBody>
          <a:bodyPr/>
          <a:lstStyle/>
          <a:p>
            <a:r>
              <a:rPr lang="fr-FR" dirty="0" smtClean="0"/>
              <a:t>En captivité</a:t>
            </a:r>
            <a:endParaRPr lang="fr-FR" dirty="0"/>
          </a:p>
        </p:txBody>
      </p:sp>
      <p:sp>
        <p:nvSpPr>
          <p:cNvPr id="3" name="Espace réservé du contenu 2"/>
          <p:cNvSpPr>
            <a:spLocks noGrp="1"/>
          </p:cNvSpPr>
          <p:nvPr>
            <p:ph idx="1"/>
          </p:nvPr>
        </p:nvSpPr>
        <p:spPr>
          <a:xfrm>
            <a:off x="846758" y="1438272"/>
            <a:ext cx="8025736" cy="2849990"/>
          </a:xfrm>
        </p:spPr>
        <p:txBody>
          <a:bodyPr/>
          <a:lstStyle/>
          <a:p>
            <a:r>
              <a:rPr lang="fr-FR" dirty="0" smtClean="0"/>
              <a:t>Il reste emprisonné dans la prison de Riom</a:t>
            </a:r>
          </a:p>
          <a:p>
            <a:r>
              <a:rPr lang="fr-FR" dirty="0" smtClean="0"/>
              <a:t>Même en prison, il a toujours continué à travailler pour améliorer le fonctionnement de l’école après la fin de la guerre</a:t>
            </a:r>
          </a:p>
          <a:p>
            <a:r>
              <a:rPr lang="fr-FR" dirty="0" smtClean="0"/>
              <a:t>Il a écrit de nombreuses lettres pour sa bien aimée et </a:t>
            </a:r>
            <a:endParaRPr lang="fr-FR" dirty="0" smtClean="0"/>
          </a:p>
          <a:p>
            <a:pPr>
              <a:buNone/>
            </a:pPr>
            <a:r>
              <a:rPr lang="fr-FR" dirty="0" smtClean="0"/>
              <a:t> </a:t>
            </a:r>
            <a:r>
              <a:rPr lang="fr-FR" dirty="0" smtClean="0"/>
              <a:t>   </a:t>
            </a:r>
            <a:r>
              <a:rPr lang="fr-FR" dirty="0" smtClean="0"/>
              <a:t>ses </a:t>
            </a:r>
            <a:r>
              <a:rPr lang="fr-FR" dirty="0" smtClean="0"/>
              <a:t>deux filles </a:t>
            </a:r>
            <a:r>
              <a:rPr lang="fr-FR" dirty="0" smtClean="0"/>
              <a:t>adorées.</a:t>
            </a:r>
            <a:endParaRPr lang="fr-FR" dirty="0"/>
          </a:p>
        </p:txBody>
      </p:sp>
      <p:pic>
        <p:nvPicPr>
          <p:cNvPr id="4" name="Image 3" descr="IMG_5925.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47120" y="4141022"/>
            <a:ext cx="6636322" cy="2084547"/>
          </a:xfrm>
          <a:prstGeom prst="rect">
            <a:avLst/>
          </a:prstGeom>
        </p:spPr>
      </p:pic>
    </p:spTree>
    <p:extLst>
      <p:ext uri="{BB962C8B-B14F-4D97-AF65-F5344CB8AC3E}">
        <p14:creationId xmlns:p14="http://schemas.microsoft.com/office/powerpoint/2010/main" xmlns="" val="36133273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ais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Punaise.thmx</Template>
  <TotalTime>149</TotalTime>
  <Words>396</Words>
  <Application>Microsoft Office PowerPoint</Application>
  <PresentationFormat>Affichage à l'écran (4:3)</PresentationFormat>
  <Paragraphs>31</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Punaise</vt:lpstr>
      <vt:lpstr>Jean ZAY</vt:lpstr>
      <vt:lpstr>Introduction</vt:lpstr>
      <vt:lpstr>Description</vt:lpstr>
      <vt:lpstr>Les actions de Jean Zay</vt:lpstr>
      <vt:lpstr>Les actions de Jean Zay</vt:lpstr>
      <vt:lpstr>Les actions de Jean Zay</vt:lpstr>
      <vt:lpstr>Les actions de Jean Zay</vt:lpstr>
      <vt:lpstr>Les actions de Jean Zay</vt:lpstr>
      <vt:lpstr>En captivité</vt:lpstr>
      <vt:lpstr>Son assassinat</vt:lpstr>
      <vt:lpstr>La réhabilitation</vt:lpstr>
      <vt:lpstr>Le transfert au Panthéon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ZAY</dc:title>
  <dc:creator>Olivier Morel</dc:creator>
  <cp:lastModifiedBy>Alain</cp:lastModifiedBy>
  <cp:revision>14</cp:revision>
  <dcterms:created xsi:type="dcterms:W3CDTF">2017-02-16T08:41:08Z</dcterms:created>
  <dcterms:modified xsi:type="dcterms:W3CDTF">2017-04-05T13:43:42Z</dcterms:modified>
</cp:coreProperties>
</file>